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43891200" cy="38404800"/>
  <p:notesSz cx="6858000" cy="9144000"/>
  <p:defaultTextStyle>
    <a:defPPr>
      <a:defRPr lang="en-US"/>
    </a:defPPr>
    <a:lvl1pPr marL="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1pPr>
    <a:lvl2pPr marL="197510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2pPr>
    <a:lvl3pPr marL="395020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3pPr>
    <a:lvl4pPr marL="592531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4pPr>
    <a:lvl5pPr marL="7900416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5pPr>
    <a:lvl6pPr marL="987552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6pPr>
    <a:lvl7pPr marL="1185062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7pPr>
    <a:lvl8pPr marL="1382572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8pPr>
    <a:lvl9pPr marL="1580083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D04B40-C743-4E34-B284-EEF9A6B29D7C}">
          <p14:sldIdLst/>
        </p14:section>
        <p14:section name="Untitled Section" id="{C7136943-DAD6-4C99-91F4-3F8FF79CEB05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6C2"/>
    <a:srgbClr val="339966"/>
    <a:srgbClr val="99CCFF"/>
    <a:srgbClr val="008080"/>
    <a:srgbClr val="777777"/>
    <a:srgbClr val="FFCC00"/>
    <a:srgbClr val="00663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>
      <p:cViewPr>
        <p:scale>
          <a:sx n="25" d="100"/>
          <a:sy n="25" d="100"/>
        </p:scale>
        <p:origin x="246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oke Thiel" userId="2570b903-5e7c-4c96-8f6c-d40b150b9443" providerId="ADAL" clId="{892AE195-5E2A-43C2-ABB4-66A94CCE3D60}"/>
    <pc:docChg chg="undo custSel delSld modSld modSection">
      <pc:chgData name="Brooke Thiel" userId="2570b903-5e7c-4c96-8f6c-d40b150b9443" providerId="ADAL" clId="{892AE195-5E2A-43C2-ABB4-66A94CCE3D60}" dt="2020-05-06T00:55:53.815" v="318" actId="20577"/>
      <pc:docMkLst>
        <pc:docMk/>
      </pc:docMkLst>
      <pc:sldChg chg="del">
        <pc:chgData name="Brooke Thiel" userId="2570b903-5e7c-4c96-8f6c-d40b150b9443" providerId="ADAL" clId="{892AE195-5E2A-43C2-ABB4-66A94CCE3D60}" dt="2020-05-05T00:49:28.508" v="0" actId="2696"/>
        <pc:sldMkLst>
          <pc:docMk/>
          <pc:sldMk cId="973349857" sldId="256"/>
        </pc:sldMkLst>
      </pc:sldChg>
      <pc:sldChg chg="modSp">
        <pc:chgData name="Brooke Thiel" userId="2570b903-5e7c-4c96-8f6c-d40b150b9443" providerId="ADAL" clId="{892AE195-5E2A-43C2-ABB4-66A94CCE3D60}" dt="2020-05-06T00:55:53.815" v="318" actId="20577"/>
        <pc:sldMkLst>
          <pc:docMk/>
          <pc:sldMk cId="3498544797" sldId="257"/>
        </pc:sldMkLst>
        <pc:spChg chg="mod">
          <ac:chgData name="Brooke Thiel" userId="2570b903-5e7c-4c96-8f6c-d40b150b9443" providerId="ADAL" clId="{892AE195-5E2A-43C2-ABB4-66A94CCE3D60}" dt="2020-05-05T00:52:11.753" v="33" actId="1076"/>
          <ac:spMkLst>
            <pc:docMk/>
            <pc:sldMk cId="3498544797" sldId="257"/>
            <ac:spMk id="15" creationId="{00000000-0000-0000-0000-000000000000}"/>
          </ac:spMkLst>
        </pc:spChg>
        <pc:spChg chg="mod">
          <ac:chgData name="Brooke Thiel" userId="2570b903-5e7c-4c96-8f6c-d40b150b9443" providerId="ADAL" clId="{892AE195-5E2A-43C2-ABB4-66A94CCE3D60}" dt="2020-05-06T00:55:53.815" v="318" actId="20577"/>
          <ac:spMkLst>
            <pc:docMk/>
            <pc:sldMk cId="3498544797" sldId="257"/>
            <ac:spMk id="16" creationId="{00000000-0000-0000-0000-000000000000}"/>
          </ac:spMkLst>
        </pc:spChg>
        <pc:spChg chg="mod">
          <ac:chgData name="Brooke Thiel" userId="2570b903-5e7c-4c96-8f6c-d40b150b9443" providerId="ADAL" clId="{892AE195-5E2A-43C2-ABB4-66A94CCE3D60}" dt="2020-05-05T00:51:54.649" v="31" actId="1037"/>
          <ac:spMkLst>
            <pc:docMk/>
            <pc:sldMk cId="3498544797" sldId="257"/>
            <ac:spMk id="17" creationId="{00000000-0000-0000-0000-000000000000}"/>
          </ac:spMkLst>
        </pc:spChg>
        <pc:spChg chg="mod">
          <ac:chgData name="Brooke Thiel" userId="2570b903-5e7c-4c96-8f6c-d40b150b9443" providerId="ADAL" clId="{892AE195-5E2A-43C2-ABB4-66A94CCE3D60}" dt="2020-05-05T00:52:20.197" v="34" actId="14100"/>
          <ac:spMkLst>
            <pc:docMk/>
            <pc:sldMk cId="3498544797" sldId="257"/>
            <ac:spMk id="18" creationId="{00000000-0000-0000-0000-000000000000}"/>
          </ac:spMkLst>
        </pc:spChg>
        <pc:spChg chg="mod">
          <ac:chgData name="Brooke Thiel" userId="2570b903-5e7c-4c96-8f6c-d40b150b9443" providerId="ADAL" clId="{892AE195-5E2A-43C2-ABB4-66A94CCE3D60}" dt="2020-05-06T00:54:33.854" v="310" actId="20577"/>
          <ac:spMkLst>
            <pc:docMk/>
            <pc:sldMk cId="3498544797" sldId="257"/>
            <ac:spMk id="19" creationId="{00000000-0000-0000-0000-000000000000}"/>
          </ac:spMkLst>
        </pc:spChg>
        <pc:spChg chg="mod">
          <ac:chgData name="Brooke Thiel" userId="2570b903-5e7c-4c96-8f6c-d40b150b9443" providerId="ADAL" clId="{892AE195-5E2A-43C2-ABB4-66A94CCE3D60}" dt="2020-05-06T00:54:08.033" v="307" actId="1036"/>
          <ac:spMkLst>
            <pc:docMk/>
            <pc:sldMk cId="3498544797" sldId="257"/>
            <ac:spMk id="24" creationId="{E32C0E33-3131-4ADF-A1EA-08B7DDBFA63B}"/>
          </ac:spMkLst>
        </pc:spChg>
        <pc:graphicFrameChg chg="mod modGraphic">
          <ac:chgData name="Brooke Thiel" userId="2570b903-5e7c-4c96-8f6c-d40b150b9443" providerId="ADAL" clId="{892AE195-5E2A-43C2-ABB4-66A94CCE3D60}" dt="2020-05-06T00:55:09.439" v="314" actId="14734"/>
          <ac:graphicFrameMkLst>
            <pc:docMk/>
            <pc:sldMk cId="3498544797" sldId="257"/>
            <ac:graphicFrameMk id="22" creationId="{7880A55F-D660-4D50-B2A0-AF3C4F01DE2B}"/>
          </ac:graphicFrameMkLst>
        </pc:graphicFrameChg>
        <pc:picChg chg="mod">
          <ac:chgData name="Brooke Thiel" userId="2570b903-5e7c-4c96-8f6c-d40b150b9443" providerId="ADAL" clId="{892AE195-5E2A-43C2-ABB4-66A94CCE3D60}" dt="2020-05-06T00:55:04.517" v="312" actId="1076"/>
          <ac:picMkLst>
            <pc:docMk/>
            <pc:sldMk cId="3498544797" sldId="257"/>
            <ac:picMk id="21" creationId="{76D94B54-5DBC-42E8-A324-BF4E371B819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AF60F-0205-4EB1-AE83-DE566D7800AF}" type="doc">
      <dgm:prSet loTypeId="urn:microsoft.com/office/officeart/2005/8/layout/cycle5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99548E9-7F06-4712-A8FF-19E09528348A}">
      <dgm:prSet phldrT="[Text]"/>
      <dgm:spPr/>
      <dgm:t>
        <a:bodyPr/>
        <a:lstStyle/>
        <a:p>
          <a:r>
            <a:rPr lang="en-US" dirty="0"/>
            <a:t>Concrete Experience</a:t>
          </a:r>
        </a:p>
      </dgm:t>
    </dgm:pt>
    <dgm:pt modelId="{DA9AB73B-25E3-4F89-AB06-1C6AC44D11D8}" type="parTrans" cxnId="{DC5B199A-9AA3-498C-B3EB-630045691CF1}">
      <dgm:prSet/>
      <dgm:spPr/>
      <dgm:t>
        <a:bodyPr/>
        <a:lstStyle/>
        <a:p>
          <a:endParaRPr lang="en-US"/>
        </a:p>
      </dgm:t>
    </dgm:pt>
    <dgm:pt modelId="{B99000B8-1023-4FA8-86B8-101EE56781AB}" type="sibTrans" cxnId="{DC5B199A-9AA3-498C-B3EB-630045691CF1}">
      <dgm:prSet/>
      <dgm:spPr/>
      <dgm:t>
        <a:bodyPr/>
        <a:lstStyle/>
        <a:p>
          <a:endParaRPr lang="en-US"/>
        </a:p>
      </dgm:t>
    </dgm:pt>
    <dgm:pt modelId="{6F771C7F-71EB-4729-B041-9C9815507604}">
      <dgm:prSet phldrT="[Text]"/>
      <dgm:spPr/>
      <dgm:t>
        <a:bodyPr/>
        <a:lstStyle/>
        <a:p>
          <a:r>
            <a:rPr lang="en-US" dirty="0"/>
            <a:t>Reflective Observation</a:t>
          </a:r>
        </a:p>
      </dgm:t>
    </dgm:pt>
    <dgm:pt modelId="{9EA4D46E-B6FB-4D0F-B5C2-03F4A3DB7528}" type="parTrans" cxnId="{29EB39B6-B4AB-4F52-BFFA-8B454950CE50}">
      <dgm:prSet/>
      <dgm:spPr/>
      <dgm:t>
        <a:bodyPr/>
        <a:lstStyle/>
        <a:p>
          <a:endParaRPr lang="en-US"/>
        </a:p>
      </dgm:t>
    </dgm:pt>
    <dgm:pt modelId="{7DA20BD1-7DE4-4904-9A51-844117C5B943}" type="sibTrans" cxnId="{29EB39B6-B4AB-4F52-BFFA-8B454950CE50}">
      <dgm:prSet/>
      <dgm:spPr/>
      <dgm:t>
        <a:bodyPr/>
        <a:lstStyle/>
        <a:p>
          <a:endParaRPr lang="en-US"/>
        </a:p>
      </dgm:t>
    </dgm:pt>
    <dgm:pt modelId="{355C1E58-6DC0-4F53-B52D-F68449A5F192}">
      <dgm:prSet phldrT="[Text]"/>
      <dgm:spPr/>
      <dgm:t>
        <a:bodyPr/>
        <a:lstStyle/>
        <a:p>
          <a:r>
            <a:rPr lang="en-US" dirty="0"/>
            <a:t>Abstract Conceptualization</a:t>
          </a:r>
        </a:p>
      </dgm:t>
    </dgm:pt>
    <dgm:pt modelId="{F6359E9C-1E9C-4D3C-9130-70FE4C109083}" type="parTrans" cxnId="{59A21BC8-71E5-4676-B27D-F8E5A0DF81FF}">
      <dgm:prSet/>
      <dgm:spPr/>
      <dgm:t>
        <a:bodyPr/>
        <a:lstStyle/>
        <a:p>
          <a:endParaRPr lang="en-US"/>
        </a:p>
      </dgm:t>
    </dgm:pt>
    <dgm:pt modelId="{75D02A7F-115E-4370-8947-14C5572266B8}" type="sibTrans" cxnId="{59A21BC8-71E5-4676-B27D-F8E5A0DF81FF}">
      <dgm:prSet/>
      <dgm:spPr/>
      <dgm:t>
        <a:bodyPr/>
        <a:lstStyle/>
        <a:p>
          <a:endParaRPr lang="en-US"/>
        </a:p>
      </dgm:t>
    </dgm:pt>
    <dgm:pt modelId="{C82B9361-F0F8-4595-99AD-B4369011E618}">
      <dgm:prSet phldrT="[Text]"/>
      <dgm:spPr/>
      <dgm:t>
        <a:bodyPr/>
        <a:lstStyle/>
        <a:p>
          <a:r>
            <a:rPr lang="en-US" dirty="0"/>
            <a:t>Active Experimentation</a:t>
          </a:r>
        </a:p>
      </dgm:t>
    </dgm:pt>
    <dgm:pt modelId="{D7C28C03-E7BA-40A7-A630-65A9AAA05538}" type="parTrans" cxnId="{B2902D52-590E-46AA-A463-D1FAE999EA23}">
      <dgm:prSet/>
      <dgm:spPr/>
      <dgm:t>
        <a:bodyPr/>
        <a:lstStyle/>
        <a:p>
          <a:endParaRPr lang="en-US"/>
        </a:p>
      </dgm:t>
    </dgm:pt>
    <dgm:pt modelId="{8D18C565-C724-4B84-912F-6747AD349B49}" type="sibTrans" cxnId="{B2902D52-590E-46AA-A463-D1FAE999EA23}">
      <dgm:prSet/>
      <dgm:spPr/>
      <dgm:t>
        <a:bodyPr/>
        <a:lstStyle/>
        <a:p>
          <a:endParaRPr lang="en-US"/>
        </a:p>
      </dgm:t>
    </dgm:pt>
    <dgm:pt modelId="{819B3638-CE63-436F-8479-2793C55F20DE}" type="pres">
      <dgm:prSet presAssocID="{9EEAF60F-0205-4EB1-AE83-DE566D7800AF}" presName="cycle" presStyleCnt="0">
        <dgm:presLayoutVars>
          <dgm:dir/>
          <dgm:resizeHandles val="exact"/>
        </dgm:presLayoutVars>
      </dgm:prSet>
      <dgm:spPr/>
    </dgm:pt>
    <dgm:pt modelId="{CD93944D-19E0-49C7-BB18-A07AB8C314C7}" type="pres">
      <dgm:prSet presAssocID="{F99548E9-7F06-4712-A8FF-19E09528348A}" presName="node" presStyleLbl="node1" presStyleIdx="0" presStyleCnt="4">
        <dgm:presLayoutVars>
          <dgm:bulletEnabled val="1"/>
        </dgm:presLayoutVars>
      </dgm:prSet>
      <dgm:spPr/>
    </dgm:pt>
    <dgm:pt modelId="{2341A274-4E02-4ABF-B12A-8404FAAD0BEA}" type="pres">
      <dgm:prSet presAssocID="{F99548E9-7F06-4712-A8FF-19E09528348A}" presName="spNode" presStyleCnt="0"/>
      <dgm:spPr/>
    </dgm:pt>
    <dgm:pt modelId="{B11C72E2-74DC-4C27-A5FE-5CEF47AB589D}" type="pres">
      <dgm:prSet presAssocID="{B99000B8-1023-4FA8-86B8-101EE56781AB}" presName="sibTrans" presStyleLbl="sibTrans1D1" presStyleIdx="0" presStyleCnt="4"/>
      <dgm:spPr/>
    </dgm:pt>
    <dgm:pt modelId="{81B889BA-2BA6-4F02-B38B-C8DAEAE6AF65}" type="pres">
      <dgm:prSet presAssocID="{6F771C7F-71EB-4729-B041-9C9815507604}" presName="node" presStyleLbl="node1" presStyleIdx="1" presStyleCnt="4">
        <dgm:presLayoutVars>
          <dgm:bulletEnabled val="1"/>
        </dgm:presLayoutVars>
      </dgm:prSet>
      <dgm:spPr/>
    </dgm:pt>
    <dgm:pt modelId="{D1AF0D7C-9D39-4330-BE79-0BBAD7E31A52}" type="pres">
      <dgm:prSet presAssocID="{6F771C7F-71EB-4729-B041-9C9815507604}" presName="spNode" presStyleCnt="0"/>
      <dgm:spPr/>
    </dgm:pt>
    <dgm:pt modelId="{69653163-00E2-465D-8432-3EC10045240C}" type="pres">
      <dgm:prSet presAssocID="{7DA20BD1-7DE4-4904-9A51-844117C5B943}" presName="sibTrans" presStyleLbl="sibTrans1D1" presStyleIdx="1" presStyleCnt="4"/>
      <dgm:spPr/>
    </dgm:pt>
    <dgm:pt modelId="{2BFFCE23-22EE-4B45-BB79-BFC40E0978E3}" type="pres">
      <dgm:prSet presAssocID="{355C1E58-6DC0-4F53-B52D-F68449A5F192}" presName="node" presStyleLbl="node1" presStyleIdx="2" presStyleCnt="4">
        <dgm:presLayoutVars>
          <dgm:bulletEnabled val="1"/>
        </dgm:presLayoutVars>
      </dgm:prSet>
      <dgm:spPr/>
    </dgm:pt>
    <dgm:pt modelId="{35ACB9E8-B9F6-44F5-94E0-9D4F1CFF140A}" type="pres">
      <dgm:prSet presAssocID="{355C1E58-6DC0-4F53-B52D-F68449A5F192}" presName="spNode" presStyleCnt="0"/>
      <dgm:spPr/>
    </dgm:pt>
    <dgm:pt modelId="{815FBD36-3D5A-4678-9DCA-8CB10ABABA37}" type="pres">
      <dgm:prSet presAssocID="{75D02A7F-115E-4370-8947-14C5572266B8}" presName="sibTrans" presStyleLbl="sibTrans1D1" presStyleIdx="2" presStyleCnt="4"/>
      <dgm:spPr/>
    </dgm:pt>
    <dgm:pt modelId="{3C0FE9AD-295C-4BCA-86A3-D013E36D6321}" type="pres">
      <dgm:prSet presAssocID="{C82B9361-F0F8-4595-99AD-B4369011E618}" presName="node" presStyleLbl="node1" presStyleIdx="3" presStyleCnt="4">
        <dgm:presLayoutVars>
          <dgm:bulletEnabled val="1"/>
        </dgm:presLayoutVars>
      </dgm:prSet>
      <dgm:spPr/>
    </dgm:pt>
    <dgm:pt modelId="{BAFF49E0-5E2B-4EE3-A960-75EC6559705B}" type="pres">
      <dgm:prSet presAssocID="{C82B9361-F0F8-4595-99AD-B4369011E618}" presName="spNode" presStyleCnt="0"/>
      <dgm:spPr/>
    </dgm:pt>
    <dgm:pt modelId="{A4D17155-B305-4AE3-99EF-B6615798843D}" type="pres">
      <dgm:prSet presAssocID="{8D18C565-C724-4B84-912F-6747AD349B49}" presName="sibTrans" presStyleLbl="sibTrans1D1" presStyleIdx="3" presStyleCnt="4"/>
      <dgm:spPr/>
    </dgm:pt>
  </dgm:ptLst>
  <dgm:cxnLst>
    <dgm:cxn modelId="{28E1FC12-6D36-49CB-9C56-F45FC9FF3D9B}" type="presOf" srcId="{75D02A7F-115E-4370-8947-14C5572266B8}" destId="{815FBD36-3D5A-4678-9DCA-8CB10ABABA37}" srcOrd="0" destOrd="0" presId="urn:microsoft.com/office/officeart/2005/8/layout/cycle5"/>
    <dgm:cxn modelId="{A54E2D15-5CC6-4DAD-A08C-C4B564364738}" type="presOf" srcId="{B99000B8-1023-4FA8-86B8-101EE56781AB}" destId="{B11C72E2-74DC-4C27-A5FE-5CEF47AB589D}" srcOrd="0" destOrd="0" presId="urn:microsoft.com/office/officeart/2005/8/layout/cycle5"/>
    <dgm:cxn modelId="{4237E831-6F74-4CAF-A6AF-7C4D243EFC95}" type="presOf" srcId="{6F771C7F-71EB-4729-B041-9C9815507604}" destId="{81B889BA-2BA6-4F02-B38B-C8DAEAE6AF65}" srcOrd="0" destOrd="0" presId="urn:microsoft.com/office/officeart/2005/8/layout/cycle5"/>
    <dgm:cxn modelId="{185D4D44-DEDE-4E31-959C-7E0558ED6551}" type="presOf" srcId="{8D18C565-C724-4B84-912F-6747AD349B49}" destId="{A4D17155-B305-4AE3-99EF-B6615798843D}" srcOrd="0" destOrd="0" presId="urn:microsoft.com/office/officeart/2005/8/layout/cycle5"/>
    <dgm:cxn modelId="{53DE3C49-692D-4C82-9CE9-DCF814D12FEA}" type="presOf" srcId="{9EEAF60F-0205-4EB1-AE83-DE566D7800AF}" destId="{819B3638-CE63-436F-8479-2793C55F20DE}" srcOrd="0" destOrd="0" presId="urn:microsoft.com/office/officeart/2005/8/layout/cycle5"/>
    <dgm:cxn modelId="{34E4F849-4A97-4F41-B62D-231D5F31E818}" type="presOf" srcId="{C82B9361-F0F8-4595-99AD-B4369011E618}" destId="{3C0FE9AD-295C-4BCA-86A3-D013E36D6321}" srcOrd="0" destOrd="0" presId="urn:microsoft.com/office/officeart/2005/8/layout/cycle5"/>
    <dgm:cxn modelId="{B2902D52-590E-46AA-A463-D1FAE999EA23}" srcId="{9EEAF60F-0205-4EB1-AE83-DE566D7800AF}" destId="{C82B9361-F0F8-4595-99AD-B4369011E618}" srcOrd="3" destOrd="0" parTransId="{D7C28C03-E7BA-40A7-A630-65A9AAA05538}" sibTransId="{8D18C565-C724-4B84-912F-6747AD349B49}"/>
    <dgm:cxn modelId="{DC5B199A-9AA3-498C-B3EB-630045691CF1}" srcId="{9EEAF60F-0205-4EB1-AE83-DE566D7800AF}" destId="{F99548E9-7F06-4712-A8FF-19E09528348A}" srcOrd="0" destOrd="0" parTransId="{DA9AB73B-25E3-4F89-AB06-1C6AC44D11D8}" sibTransId="{B99000B8-1023-4FA8-86B8-101EE56781AB}"/>
    <dgm:cxn modelId="{29EB39B6-B4AB-4F52-BFFA-8B454950CE50}" srcId="{9EEAF60F-0205-4EB1-AE83-DE566D7800AF}" destId="{6F771C7F-71EB-4729-B041-9C9815507604}" srcOrd="1" destOrd="0" parTransId="{9EA4D46E-B6FB-4D0F-B5C2-03F4A3DB7528}" sibTransId="{7DA20BD1-7DE4-4904-9A51-844117C5B943}"/>
    <dgm:cxn modelId="{59A21BC8-71E5-4676-B27D-F8E5A0DF81FF}" srcId="{9EEAF60F-0205-4EB1-AE83-DE566D7800AF}" destId="{355C1E58-6DC0-4F53-B52D-F68449A5F192}" srcOrd="2" destOrd="0" parTransId="{F6359E9C-1E9C-4D3C-9130-70FE4C109083}" sibTransId="{75D02A7F-115E-4370-8947-14C5572266B8}"/>
    <dgm:cxn modelId="{A3BB71D9-CA69-46F6-A5F0-B158CF0D10C9}" type="presOf" srcId="{7DA20BD1-7DE4-4904-9A51-844117C5B943}" destId="{69653163-00E2-465D-8432-3EC10045240C}" srcOrd="0" destOrd="0" presId="urn:microsoft.com/office/officeart/2005/8/layout/cycle5"/>
    <dgm:cxn modelId="{BFAEB8DE-CF59-4644-AF9C-2DC96EDD623B}" type="presOf" srcId="{F99548E9-7F06-4712-A8FF-19E09528348A}" destId="{CD93944D-19E0-49C7-BB18-A07AB8C314C7}" srcOrd="0" destOrd="0" presId="urn:microsoft.com/office/officeart/2005/8/layout/cycle5"/>
    <dgm:cxn modelId="{F145C0DF-3494-45D6-B001-7EBFFF4BE6E2}" type="presOf" srcId="{355C1E58-6DC0-4F53-B52D-F68449A5F192}" destId="{2BFFCE23-22EE-4B45-BB79-BFC40E0978E3}" srcOrd="0" destOrd="0" presId="urn:microsoft.com/office/officeart/2005/8/layout/cycle5"/>
    <dgm:cxn modelId="{1B03D023-CBED-4986-94FE-AFD66C57FFE8}" type="presParOf" srcId="{819B3638-CE63-436F-8479-2793C55F20DE}" destId="{CD93944D-19E0-49C7-BB18-A07AB8C314C7}" srcOrd="0" destOrd="0" presId="urn:microsoft.com/office/officeart/2005/8/layout/cycle5"/>
    <dgm:cxn modelId="{7875DB19-0B52-49E0-A927-C687DAD976AA}" type="presParOf" srcId="{819B3638-CE63-436F-8479-2793C55F20DE}" destId="{2341A274-4E02-4ABF-B12A-8404FAAD0BEA}" srcOrd="1" destOrd="0" presId="urn:microsoft.com/office/officeart/2005/8/layout/cycle5"/>
    <dgm:cxn modelId="{BC9B27DD-3A78-4F05-A04D-EACC155E86ED}" type="presParOf" srcId="{819B3638-CE63-436F-8479-2793C55F20DE}" destId="{B11C72E2-74DC-4C27-A5FE-5CEF47AB589D}" srcOrd="2" destOrd="0" presId="urn:microsoft.com/office/officeart/2005/8/layout/cycle5"/>
    <dgm:cxn modelId="{199F5C18-575D-44C3-9E4C-ECBDA3284D57}" type="presParOf" srcId="{819B3638-CE63-436F-8479-2793C55F20DE}" destId="{81B889BA-2BA6-4F02-B38B-C8DAEAE6AF65}" srcOrd="3" destOrd="0" presId="urn:microsoft.com/office/officeart/2005/8/layout/cycle5"/>
    <dgm:cxn modelId="{92E87AF8-1307-456E-9581-AE653F22EBDF}" type="presParOf" srcId="{819B3638-CE63-436F-8479-2793C55F20DE}" destId="{D1AF0D7C-9D39-4330-BE79-0BBAD7E31A52}" srcOrd="4" destOrd="0" presId="urn:microsoft.com/office/officeart/2005/8/layout/cycle5"/>
    <dgm:cxn modelId="{F1DC38E6-5BEB-4B96-ACD4-9783402BBE89}" type="presParOf" srcId="{819B3638-CE63-436F-8479-2793C55F20DE}" destId="{69653163-00E2-465D-8432-3EC10045240C}" srcOrd="5" destOrd="0" presId="urn:microsoft.com/office/officeart/2005/8/layout/cycle5"/>
    <dgm:cxn modelId="{D08829EE-663A-449D-A9E6-4BC3C32E9775}" type="presParOf" srcId="{819B3638-CE63-436F-8479-2793C55F20DE}" destId="{2BFFCE23-22EE-4B45-BB79-BFC40E0978E3}" srcOrd="6" destOrd="0" presId="urn:microsoft.com/office/officeart/2005/8/layout/cycle5"/>
    <dgm:cxn modelId="{474CA99A-0A0C-4850-B463-355030216658}" type="presParOf" srcId="{819B3638-CE63-436F-8479-2793C55F20DE}" destId="{35ACB9E8-B9F6-44F5-94E0-9D4F1CFF140A}" srcOrd="7" destOrd="0" presId="urn:microsoft.com/office/officeart/2005/8/layout/cycle5"/>
    <dgm:cxn modelId="{CD14E6CF-ECF0-4002-9EEE-6F5A018CE957}" type="presParOf" srcId="{819B3638-CE63-436F-8479-2793C55F20DE}" destId="{815FBD36-3D5A-4678-9DCA-8CB10ABABA37}" srcOrd="8" destOrd="0" presId="urn:microsoft.com/office/officeart/2005/8/layout/cycle5"/>
    <dgm:cxn modelId="{8A2A0828-40CB-4787-9139-91BE2335FC29}" type="presParOf" srcId="{819B3638-CE63-436F-8479-2793C55F20DE}" destId="{3C0FE9AD-295C-4BCA-86A3-D013E36D6321}" srcOrd="9" destOrd="0" presId="urn:microsoft.com/office/officeart/2005/8/layout/cycle5"/>
    <dgm:cxn modelId="{E8E2E50A-EB08-4B03-93FE-732B85AA16F0}" type="presParOf" srcId="{819B3638-CE63-436F-8479-2793C55F20DE}" destId="{BAFF49E0-5E2B-4EE3-A960-75EC6559705B}" srcOrd="10" destOrd="0" presId="urn:microsoft.com/office/officeart/2005/8/layout/cycle5"/>
    <dgm:cxn modelId="{66CD09C8-C504-464A-9534-9B8B64A303BB}" type="presParOf" srcId="{819B3638-CE63-436F-8479-2793C55F20DE}" destId="{A4D17155-B305-4AE3-99EF-B6615798843D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3944D-19E0-49C7-BB18-A07AB8C314C7}">
      <dsp:nvSpPr>
        <dsp:cNvPr id="0" name=""/>
        <dsp:cNvSpPr/>
      </dsp:nvSpPr>
      <dsp:spPr>
        <a:xfrm>
          <a:off x="8359768" y="239"/>
          <a:ext cx="3016262" cy="19605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Concrete Experience</a:t>
          </a:r>
        </a:p>
      </dsp:txBody>
      <dsp:txXfrm>
        <a:off x="8455475" y="95946"/>
        <a:ext cx="2824848" cy="1769156"/>
      </dsp:txXfrm>
    </dsp:sp>
    <dsp:sp modelId="{B11C72E2-74DC-4C27-A5FE-5CEF47AB589D}">
      <dsp:nvSpPr>
        <dsp:cNvPr id="0" name=""/>
        <dsp:cNvSpPr/>
      </dsp:nvSpPr>
      <dsp:spPr>
        <a:xfrm>
          <a:off x="6630477" y="980524"/>
          <a:ext cx="6474844" cy="6474844"/>
        </a:xfrm>
        <a:custGeom>
          <a:avLst/>
          <a:gdLst/>
          <a:ahLst/>
          <a:cxnLst/>
          <a:rect l="0" t="0" r="0" b="0"/>
          <a:pathLst>
            <a:path>
              <a:moveTo>
                <a:pt x="5161435" y="633756"/>
              </a:moveTo>
              <a:arcTo wR="3237422" hR="3237422" stAng="18387783" swAng="1632778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889BA-2BA6-4F02-B38B-C8DAEAE6AF65}">
      <dsp:nvSpPr>
        <dsp:cNvPr id="0" name=""/>
        <dsp:cNvSpPr/>
      </dsp:nvSpPr>
      <dsp:spPr>
        <a:xfrm>
          <a:off x="11597190" y="3237661"/>
          <a:ext cx="3016262" cy="1960570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Reflective Observation</a:t>
          </a:r>
        </a:p>
      </dsp:txBody>
      <dsp:txXfrm>
        <a:off x="11692897" y="3333368"/>
        <a:ext cx="2824848" cy="1769156"/>
      </dsp:txXfrm>
    </dsp:sp>
    <dsp:sp modelId="{69653163-00E2-465D-8432-3EC10045240C}">
      <dsp:nvSpPr>
        <dsp:cNvPr id="0" name=""/>
        <dsp:cNvSpPr/>
      </dsp:nvSpPr>
      <dsp:spPr>
        <a:xfrm>
          <a:off x="6630477" y="980524"/>
          <a:ext cx="6474844" cy="6474844"/>
        </a:xfrm>
        <a:custGeom>
          <a:avLst/>
          <a:gdLst/>
          <a:ahLst/>
          <a:cxnLst/>
          <a:rect l="0" t="0" r="0" b="0"/>
          <a:pathLst>
            <a:path>
              <a:moveTo>
                <a:pt x="6139126" y="4673045"/>
              </a:moveTo>
              <a:arcTo wR="3237422" hR="3237422" stAng="1579439" swAng="1632778"/>
            </a:path>
          </a:pathLst>
        </a:custGeom>
        <a:noFill/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FCE23-22EE-4B45-BB79-BFC40E0978E3}">
      <dsp:nvSpPr>
        <dsp:cNvPr id="0" name=""/>
        <dsp:cNvSpPr/>
      </dsp:nvSpPr>
      <dsp:spPr>
        <a:xfrm>
          <a:off x="8359768" y="6475083"/>
          <a:ext cx="3016262" cy="1960570"/>
        </a:xfrm>
        <a:prstGeom prst="round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Abstract Conceptualization</a:t>
          </a:r>
        </a:p>
      </dsp:txBody>
      <dsp:txXfrm>
        <a:off x="8455475" y="6570790"/>
        <a:ext cx="2824848" cy="1769156"/>
      </dsp:txXfrm>
    </dsp:sp>
    <dsp:sp modelId="{815FBD36-3D5A-4678-9DCA-8CB10ABABA37}">
      <dsp:nvSpPr>
        <dsp:cNvPr id="0" name=""/>
        <dsp:cNvSpPr/>
      </dsp:nvSpPr>
      <dsp:spPr>
        <a:xfrm>
          <a:off x="6630477" y="980524"/>
          <a:ext cx="6474844" cy="6474844"/>
        </a:xfrm>
        <a:custGeom>
          <a:avLst/>
          <a:gdLst/>
          <a:ahLst/>
          <a:cxnLst/>
          <a:rect l="0" t="0" r="0" b="0"/>
          <a:pathLst>
            <a:path>
              <a:moveTo>
                <a:pt x="1313408" y="5841087"/>
              </a:moveTo>
              <a:arcTo wR="3237422" hR="3237422" stAng="7587783" swAng="1632778"/>
            </a:path>
          </a:pathLst>
        </a:custGeom>
        <a:noFill/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FE9AD-295C-4BCA-86A3-D013E36D6321}">
      <dsp:nvSpPr>
        <dsp:cNvPr id="0" name=""/>
        <dsp:cNvSpPr/>
      </dsp:nvSpPr>
      <dsp:spPr>
        <a:xfrm>
          <a:off x="5122346" y="3237661"/>
          <a:ext cx="3016262" cy="1960570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Active Experimentation</a:t>
          </a:r>
        </a:p>
      </dsp:txBody>
      <dsp:txXfrm>
        <a:off x="5218053" y="3333368"/>
        <a:ext cx="2824848" cy="1769156"/>
      </dsp:txXfrm>
    </dsp:sp>
    <dsp:sp modelId="{A4D17155-B305-4AE3-99EF-B6615798843D}">
      <dsp:nvSpPr>
        <dsp:cNvPr id="0" name=""/>
        <dsp:cNvSpPr/>
      </dsp:nvSpPr>
      <dsp:spPr>
        <a:xfrm>
          <a:off x="6630477" y="980524"/>
          <a:ext cx="6474844" cy="6474844"/>
        </a:xfrm>
        <a:custGeom>
          <a:avLst/>
          <a:gdLst/>
          <a:ahLst/>
          <a:cxnLst/>
          <a:rect l="0" t="0" r="0" b="0"/>
          <a:pathLst>
            <a:path>
              <a:moveTo>
                <a:pt x="335717" y="1801798"/>
              </a:moveTo>
              <a:arcTo wR="3237422" hR="3237422" stAng="12379439" swAng="1632778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6285233"/>
            <a:ext cx="37307520" cy="1337056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0171413"/>
            <a:ext cx="32918400" cy="9272267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0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9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2044700"/>
            <a:ext cx="946404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2044700"/>
            <a:ext cx="2784348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4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9574541"/>
            <a:ext cx="37856160" cy="15975327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5701001"/>
            <a:ext cx="37856160" cy="8401047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1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10223500"/>
            <a:ext cx="1865376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10223500"/>
            <a:ext cx="1865376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9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044708"/>
            <a:ext cx="3785616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9414513"/>
            <a:ext cx="18568032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4028420"/>
            <a:ext cx="1856803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9414513"/>
            <a:ext cx="18659477" cy="461390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4028420"/>
            <a:ext cx="18659477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1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3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3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5529588"/>
            <a:ext cx="22219920" cy="272923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560320"/>
            <a:ext cx="14156054" cy="896112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5529588"/>
            <a:ext cx="22219920" cy="272923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21440"/>
            <a:ext cx="14156054" cy="2134489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7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2044708"/>
            <a:ext cx="3785616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0223500"/>
            <a:ext cx="3785616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717CD-3651-4062-B8F8-4F82D7DB963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5595568"/>
            <a:ext cx="148132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5595568"/>
            <a:ext cx="98755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6B96-0ED7-499C-8E7E-3C0335A2D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hyperlink" Target="mailto:Adam.Marx@ndsu.ed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hyperlink" Target="mailto:Brooke.Thiel@ndsu.edu" TargetMode="External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jpg"/><Relationship Id="rId4" Type="http://schemas.openxmlformats.org/officeDocument/2006/relationships/diagramData" Target="../diagrams/data1.xml"/><Relationship Id="rId9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8069" y="2357758"/>
            <a:ext cx="8953423" cy="1722468"/>
          </a:xfrm>
          <a:prstGeom prst="rect">
            <a:avLst/>
          </a:prstGeom>
          <a:ln w="127000">
            <a:solidFill>
              <a:srgbClr val="FFCC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9265394" y="1878619"/>
            <a:ext cx="26672377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300" b="1" dirty="0">
                <a:ln w="19050"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latin typeface="Bell MT" panose="02020503060305020303" pitchFamily="18" charset="0"/>
                <a:cs typeface="Arial" panose="020B0604020202020204" pitchFamily="34" charset="0"/>
              </a:rPr>
              <a:t>Clucks to Bucks</a:t>
            </a:r>
            <a:endParaRPr lang="en-US" sz="12000" b="1" dirty="0">
              <a:ln w="19050"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0" b="1" u="sng" dirty="0">
                <a:solidFill>
                  <a:srgbClr val="008080"/>
                </a:solidFill>
                <a:latin typeface="Bell MT" panose="02020503060305020303" pitchFamily="18" charset="0"/>
                <a:cs typeface="Arial" panose="020B0604020202020204" pitchFamily="34" charset="0"/>
              </a:rPr>
              <a:t>Simulating a School-Based Enterprise SAE</a:t>
            </a:r>
            <a:endParaRPr lang="en-US" sz="10000" dirty="0">
              <a:solidFill>
                <a:srgbClr val="00808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03698" y="7144249"/>
            <a:ext cx="11388095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SAE is an essential component of a balanced Ag Ed program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Some students pursue a career in agricultural education with no prior Ag Ed experience (including SAE experience)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Changes made by SAE for All require all Ag Ed students to reconceptualize SAE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Exposure to new SAE areas will benefit all Ag Ed students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Engagement in SAE would lead to opportunities for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and hopefully,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experimentation.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999254" y="6792275"/>
            <a:ext cx="1745033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</a:p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Students enrolled in our undergraduate junior-level advising FFA/SAE course in the fall of 2019 were tasked with raising broiler chickens as a simulated School-Based Enterprise SAE. 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Clr>
                <a:srgbClr val="FFCC00"/>
              </a:buClr>
              <a:buFont typeface="+mj-lt"/>
              <a:buAutoNum type="arabicPeriod"/>
            </a:pPr>
            <a:endParaRPr lang="en-US" sz="40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1188" y="24514287"/>
            <a:ext cx="12031472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10 students were involved in the project over the course of the semester.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Students expressed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outcomes from the project.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Students assessed their peers based upon the group norms they established at the first in-class planning meeting.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Students self-assessed their level of growth related to the identified learning objectives.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Instructors noticed deeper conversations about SAEs and their purpose in SBAE.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013536" y="16592989"/>
            <a:ext cx="10327160" cy="1609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Costs/Resources</a:t>
            </a: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Chickens were housed at NDSU Animal and Nutrition Physiology Center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Collaborated with Animal Science Faculty and Staff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Worked with IACUC Board to achieve certifications for working with livestock on campus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999256" y="30614587"/>
            <a:ext cx="178747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latin typeface="Arial" panose="020B0604020202020204" pitchFamily="34" charset="0"/>
                <a:cs typeface="Arial" panose="020B0604020202020204" pitchFamily="34" charset="0"/>
              </a:rPr>
              <a:t>Future Plans/Advice to Others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We intend to implement this project again in the Fall of 2020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Opportunities exist to expand this concept beyond poultry production (growing bedding plants or offering a business service)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Potential exists to engage students in other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SAE areas (Service Learning or Agriscience Research)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If you choose to use this innovation in your own program</a:t>
            </a:r>
          </a:p>
          <a:p>
            <a:pPr marL="2546604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Set clear expectations and be intentional when scaffolding</a:t>
            </a:r>
          </a:p>
          <a:p>
            <a:pPr marL="2546604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Allow students to have a voice in the learning outcomes, goals, and team norms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50504" y="1510748"/>
            <a:ext cx="40909461" cy="35515578"/>
          </a:xfrm>
          <a:prstGeom prst="rect">
            <a:avLst/>
          </a:prstGeom>
          <a:noFill/>
          <a:ln w="190500" cmpd="sng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C87904-18E1-4FAA-A7BD-505322E103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698" y="33159805"/>
            <a:ext cx="3457724" cy="3457724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45C427-1725-449C-A2B2-D4AA7214BC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3071046"/>
              </p:ext>
            </p:extLst>
          </p:nvPr>
        </p:nvGraphicFramePr>
        <p:xfrm>
          <a:off x="-1459976" y="15448007"/>
          <a:ext cx="19735800" cy="8435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E5208E5-55C3-4DBE-A5B7-24FC6888EDF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787271"/>
            <a:ext cx="7507506" cy="50050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6D94B54-5DBC-42E8-A324-BF4E371B819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9070" y="6792275"/>
            <a:ext cx="6632148" cy="8842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880A55F-D660-4D50-B2A0-AF3C4F01D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5104"/>
              </p:ext>
            </p:extLst>
          </p:nvPr>
        </p:nvGraphicFramePr>
        <p:xfrm>
          <a:off x="13999255" y="9856942"/>
          <a:ext cx="17450339" cy="20667382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452748">
                  <a:extLst>
                    <a:ext uri="{9D8B030D-6E8A-4147-A177-3AD203B41FA5}">
                      <a16:colId xmlns:a16="http://schemas.microsoft.com/office/drawing/2014/main" val="2999795309"/>
                    </a:ext>
                  </a:extLst>
                </a:gridCol>
                <a:gridCol w="12997591">
                  <a:extLst>
                    <a:ext uri="{9D8B030D-6E8A-4147-A177-3AD203B41FA5}">
                      <a16:colId xmlns:a16="http://schemas.microsoft.com/office/drawing/2014/main" val="438809451"/>
                    </a:ext>
                  </a:extLst>
                </a:gridCol>
              </a:tblGrid>
              <a:tr h="96345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 2019 Timeline</a:t>
                      </a:r>
                      <a:endParaRPr lang="en-US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DD6C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1489511"/>
                  </a:ext>
                </a:extLst>
              </a:tr>
              <a:tr h="349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 12</a:t>
                      </a:r>
                      <a:r>
                        <a:rPr lang="en-US" sz="36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in-class planning meeting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-Designated roles (ex. Team leader, scribe, animal husbandry manager)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-Established group norms/expectations and selected methods of communication between members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-Started the business plan (outlined in SBE Independent Learning Guide)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-Assigned independent work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572454"/>
                  </a:ext>
                </a:extLst>
              </a:tr>
              <a:tr h="11503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 26</a:t>
                      </a:r>
                      <a:r>
                        <a:rPr lang="en-US" sz="36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in-class planning meeting 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-Shared independent work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-Compiled findings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-Planned the Board of Directors presentation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-Established an out-of-class practice time 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106170"/>
                  </a:ext>
                </a:extLst>
              </a:tr>
              <a:tr h="23202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3</a:t>
                      </a:r>
                      <a:r>
                        <a:rPr lang="en-US" sz="36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of Directors Meeting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(School of Education faculty and staff)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co-presented their proposed business plan which included a business description, market analysis, competitor analysis, budget, and an operating plan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shared their goals and intended learning outcomes with the Board of Directors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requested a “loan” from the Board of Directors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330308"/>
                  </a:ext>
                </a:extLst>
              </a:tr>
              <a:tr h="271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9</a:t>
                      </a:r>
                      <a:r>
                        <a:rPr lang="en-US" sz="36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Chicks arrive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-Started with 28 Cornish Rock Hybrid chicks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-Housed at NDSU Animal Nutrition and Physiology Center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organized and managed the care schedule which included daily chores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posted daily updates in a Facebook group as a form of communication. 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419307"/>
                  </a:ext>
                </a:extLst>
              </a:tr>
              <a:tr h="23202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 21</a:t>
                      </a:r>
                      <a:r>
                        <a:rPr lang="en-US" sz="36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 Day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 birds survived to processing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and instructors processed the birds with the assistance and supervision of the ANPC facility manager and student staff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sold processed birds for $15 through a pre-order process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2496404"/>
                  </a:ext>
                </a:extLst>
              </a:tr>
              <a:tr h="2710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10</a:t>
                      </a:r>
                      <a:r>
                        <a:rPr lang="en-US" sz="36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Board of Directors Meeting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-Students co-presented a summary of the business experience to the board of directors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-Shared final income and expense report, learning outcomes, summary of their experience, and recommendations they would make to a teacher who wanted to do the same project </a:t>
                      </a:r>
                      <a:endPara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81784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434951D2-53E2-4D3B-A18C-F0356D2DC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520730"/>
              </p:ext>
            </p:extLst>
          </p:nvPr>
        </p:nvGraphicFramePr>
        <p:xfrm>
          <a:off x="32146649" y="17599466"/>
          <a:ext cx="9496993" cy="8544297"/>
        </p:xfrm>
        <a:graphic>
          <a:graphicData uri="http://schemas.openxmlformats.org/drawingml/2006/table">
            <a:tbl>
              <a:tblPr firstRow="1" firstCol="1" bandRow="1"/>
              <a:tblGrid>
                <a:gridCol w="7082504">
                  <a:extLst>
                    <a:ext uri="{9D8B030D-6E8A-4147-A177-3AD203B41FA5}">
                      <a16:colId xmlns:a16="http://schemas.microsoft.com/office/drawing/2014/main" val="4128849379"/>
                    </a:ext>
                  </a:extLst>
                </a:gridCol>
                <a:gridCol w="2414489">
                  <a:extLst>
                    <a:ext uri="{9D8B030D-6E8A-4147-A177-3AD203B41FA5}">
                      <a16:colId xmlns:a16="http://schemas.microsoft.com/office/drawing/2014/main" val="774133596"/>
                    </a:ext>
                  </a:extLst>
                </a:gridCol>
              </a:tblGrid>
              <a:tr h="55226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295382"/>
                  </a:ext>
                </a:extLst>
              </a:tr>
              <a:tr h="55226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666091"/>
                  </a:ext>
                </a:extLst>
              </a:tr>
              <a:tr h="55226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Chicks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$86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204586"/>
                  </a:ext>
                </a:extLst>
              </a:tr>
              <a:tr h="11338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Feed/Bedding/Housing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247083"/>
                  </a:ext>
                </a:extLst>
              </a:tr>
              <a:tr h="55226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$158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481939"/>
                  </a:ext>
                </a:extLst>
              </a:tr>
              <a:tr h="6616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122791"/>
                  </a:ext>
                </a:extLst>
              </a:tr>
              <a:tr h="55226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6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01148"/>
                  </a:ext>
                </a:extLst>
              </a:tr>
              <a:tr h="11338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Processed Chicken Sold (18 @ $15 each)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$270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433728"/>
                  </a:ext>
                </a:extLst>
              </a:tr>
              <a:tr h="113384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Processed Chicken Used at Home (7)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$0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978600"/>
                  </a:ext>
                </a:extLst>
              </a:tr>
              <a:tr h="55226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$270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384975"/>
                  </a:ext>
                </a:extLst>
              </a:tr>
              <a:tr h="552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347862"/>
                  </a:ext>
                </a:extLst>
              </a:tr>
              <a:tr h="55226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77440" algn="r"/>
                        </a:tabLst>
                      </a:pPr>
                      <a:r>
                        <a:rPr lang="en-US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Profit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6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$112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6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419101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E32C0E33-3131-4ADF-A1EA-08B7DDBFA63B}"/>
              </a:ext>
            </a:extLst>
          </p:cNvPr>
          <p:cNvSpPr txBox="1"/>
          <p:nvPr/>
        </p:nvSpPr>
        <p:spPr>
          <a:xfrm>
            <a:off x="5514616" y="33643185"/>
            <a:ext cx="79206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Brooke L. Thiel &amp; Adam A. Marx</a:t>
            </a:r>
          </a:p>
          <a:p>
            <a:pPr algn="ctr"/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North Dakota State University 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Brooke.Thiel@ndsu.edu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Adam.Marx@ndsu.edu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7D76590-B8A9-4261-A1DB-8FD0D04789A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5416" y="32652268"/>
            <a:ext cx="8699457" cy="269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54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0327fca-201b-483f-a37a-21cbcfb56084">
      <UserInfo>
        <DisplayName/>
        <AccountId xsi:nil="true"/>
        <AccountType/>
      </UserInfo>
    </Owner>
    <Teachers xmlns="f0327fca-201b-483f-a37a-21cbcfb56084">
      <UserInfo>
        <DisplayName/>
        <AccountId xsi:nil="true"/>
        <AccountType/>
      </UserInfo>
    </Teachers>
    <Student_Groups xmlns="f0327fca-201b-483f-a37a-21cbcfb56084">
      <UserInfo>
        <DisplayName/>
        <AccountId xsi:nil="true"/>
        <AccountType/>
      </UserInfo>
    </Student_Groups>
    <Is_Collaboration_Space_Locked xmlns="f0327fca-201b-483f-a37a-21cbcfb56084" xsi:nil="true"/>
    <Has_Teacher_Only_SectionGroup xmlns="f0327fca-201b-483f-a37a-21cbcfb56084" xsi:nil="true"/>
    <Templates xmlns="f0327fca-201b-483f-a37a-21cbcfb56084" xsi:nil="true"/>
    <Self_Registration_Enabled xmlns="f0327fca-201b-483f-a37a-21cbcfb56084" xsi:nil="true"/>
    <FolderType xmlns="f0327fca-201b-483f-a37a-21cbcfb56084" xsi:nil="true"/>
    <CultureName xmlns="f0327fca-201b-483f-a37a-21cbcfb56084" xsi:nil="true"/>
    <AppVersion xmlns="f0327fca-201b-483f-a37a-21cbcfb56084" xsi:nil="true"/>
    <Invited_Students xmlns="f0327fca-201b-483f-a37a-21cbcfb56084" xsi:nil="true"/>
    <Invited_Teachers xmlns="f0327fca-201b-483f-a37a-21cbcfb56084" xsi:nil="true"/>
    <NotebookType xmlns="f0327fca-201b-483f-a37a-21cbcfb56084" xsi:nil="true"/>
    <Students xmlns="f0327fca-201b-483f-a37a-21cbcfb56084">
      <UserInfo>
        <DisplayName/>
        <AccountId xsi:nil="true"/>
        <AccountType/>
      </UserInfo>
    </Students>
    <DefaultSectionNames xmlns="f0327fca-201b-483f-a37a-21cbcfb5608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F7BC3F547114C8DE19D899874D439" ma:contentTypeVersion="28" ma:contentTypeDescription="Create a new document." ma:contentTypeScope="" ma:versionID="7649a2887ff9c2a3ea650de4a74aa47a">
  <xsd:schema xmlns:xsd="http://www.w3.org/2001/XMLSchema" xmlns:xs="http://www.w3.org/2001/XMLSchema" xmlns:p="http://schemas.microsoft.com/office/2006/metadata/properties" xmlns:ns3="f0327fca-201b-483f-a37a-21cbcfb56084" xmlns:ns4="4405d6f6-6527-40f7-ad1b-d71bb2013879" targetNamespace="http://schemas.microsoft.com/office/2006/metadata/properties" ma:root="true" ma:fieldsID="df236c42f74c8e511d30157df3d9538e" ns3:_="" ns4:_="">
    <xsd:import namespace="f0327fca-201b-483f-a37a-21cbcfb56084"/>
    <xsd:import namespace="4405d6f6-6527-40f7-ad1b-d71bb20138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27fca-201b-483f-a37a-21cbcfb560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5d6f6-6527-40f7-ad1b-d71bb2013879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27A15C-9D92-4993-A87D-63EF18F73136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f0327fca-201b-483f-a37a-21cbcfb56084"/>
    <ds:schemaRef ds:uri="4405d6f6-6527-40f7-ad1b-d71bb2013879"/>
  </ds:schemaRefs>
</ds:datastoreItem>
</file>

<file path=customXml/itemProps2.xml><?xml version="1.0" encoding="utf-8"?>
<ds:datastoreItem xmlns:ds="http://schemas.openxmlformats.org/officeDocument/2006/customXml" ds:itemID="{7D90B909-F135-4EE6-B002-2BF4FD9EE9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C14406-A7CD-469E-9E72-63EA2CE0E0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327fca-201b-483f-a37a-21cbcfb56084"/>
    <ds:schemaRef ds:uri="4405d6f6-6527-40f7-ad1b-d71bb20138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673</Words>
  <Application>Microsoft Office PowerPoint</Application>
  <PresentationFormat>Custom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Times New Roman</vt:lpstr>
      <vt:lpstr>Office Theme</vt:lpstr>
      <vt:lpstr>PowerPoint Presentation</vt:lpstr>
    </vt:vector>
  </TitlesOfParts>
  <Company>North Dakota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Marx</dc:creator>
  <cp:lastModifiedBy>Brooke Thiel</cp:lastModifiedBy>
  <cp:revision>25</cp:revision>
  <dcterms:created xsi:type="dcterms:W3CDTF">2015-09-22T18:10:55Z</dcterms:created>
  <dcterms:modified xsi:type="dcterms:W3CDTF">2020-05-06T00:56:22Z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0x010100632F7BC3F547114C8DE19D899874D439</vt:lpwstr>
  </property>
</Properties>
</file>